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20" d="100"/>
          <a:sy n="120" d="100"/>
        </p:scale>
        <p:origin x="-2208" y="-1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4B3EFF-5B25-0C45-B7C0-F6AA0A341CBB}" type="datetimeFigureOut">
              <a:rPr lang="he-IL" smtClean="0"/>
              <a:t>כ"ז.ניסן.תשפ"ו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B5EC83A-C559-604F-942A-984418D6D0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159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EC83A-C559-604F-942A-984418D6D041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027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304800"/>
            <a:ext cx="16256000" cy="90678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BFEFDEE-D299-8E96-569B-D5F45FD2037A}"/>
              </a:ext>
            </a:extLst>
          </p:cNvPr>
          <p:cNvSpPr txBox="1"/>
          <p:nvPr/>
        </p:nvSpPr>
        <p:spPr>
          <a:xfrm>
            <a:off x="8813800" y="6477000"/>
            <a:ext cx="472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/>
              <a:t>(כי פליטת </a:t>
            </a:r>
            <a:r>
              <a:rPr lang="he-IL" sz="3600" b="1" dirty="0" err="1"/>
              <a:t>הפד״ח</a:t>
            </a:r>
            <a:r>
              <a:rPr lang="he-IL" sz="3600" b="1" dirty="0"/>
              <a:t> משנה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7C2F18D-9AF3-9E53-8CC7-451E6DE19081}"/>
              </a:ext>
            </a:extLst>
          </p:cNvPr>
          <p:cNvSpPr txBox="1"/>
          <p:nvPr/>
        </p:nvSpPr>
        <p:spPr>
          <a:xfrm>
            <a:off x="3708400" y="8515942"/>
            <a:ext cx="1112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400" b="1" dirty="0"/>
              <a:t>מבוסס על מצגת גורמים קבועים קל זהות קשה להסביר  מאתר מרכז המעבדות בבר אילן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</Words>
  <Application>Microsoft Macintosh PowerPoint</Application>
  <PresentationFormat>מותאם אישית</PresentationFormat>
  <Paragraphs>3</Paragraphs>
  <Slides>9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חגית אורלי ברגמן</cp:lastModifiedBy>
  <cp:revision>2</cp:revision>
  <dcterms:created xsi:type="dcterms:W3CDTF">2006-08-16T00:00:00Z</dcterms:created>
  <dcterms:modified xsi:type="dcterms:W3CDTF">2026-04-14T19:50:38Z</dcterms:modified>
</cp:coreProperties>
</file>